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93" r:id="rId3"/>
    <p:sldId id="282" r:id="rId4"/>
    <p:sldId id="292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044894-04B9-C1C5-C876-809056D2A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B9548-0C88-0C5A-E1AC-B7A0C924E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40223-1B6D-4B79-2F4B-8B72883AA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4D442-061D-4FB2-8FBF-9D7C6E8958F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52232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F6254-B1DF-017C-A08B-177A6D7C8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6CA98-749E-4A73-8FA7-B7D35AE50F8D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17626E-83B3-ED1D-362E-1FD4E110B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C65B5F-D076-FB32-AB04-978CDCC44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F5A89-CBBE-48D4-9D98-C8BE9AA6FF7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653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451E76-B7AF-DEF2-601F-AE9D3345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959-5F56-49B8-B32D-2ACFD8131AD1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098B2-CBDE-6B54-833F-7FA6CEC2E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2681E7-C4B6-BE50-9664-8D644A3DF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70695-57B2-4132-B1DF-D716B254B16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1271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A9D9C-4050-FE24-4299-A154EB582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BD7D4-2EE3-46EB-8F58-77EFE401F947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ED00C-7D63-B9BE-1D8E-C908C8556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07C78-1F29-92D5-5F0E-A1E00D1AB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BCDF9-69B7-4BC5-A047-2AEC5AE9C34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8258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B45B6C-2437-B59B-6238-25C753427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1AAB5-F1B8-43EB-92BD-4ED98E31FAD9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0DAD55-D176-782D-7D79-9FB784FE7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635E3-2AD4-36D0-2210-7FA791FE0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3C42B-ADC3-4596-95F3-20B99A72656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4260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DB1F42-0CEB-4631-F492-A1D91EB37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89E99-5469-4EEF-A0CA-13286D8E6DEC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FB84CDA-4C47-CE56-6EDD-2F22FB2FD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32322E8-740A-AF50-38A0-7D23E009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C7440-130E-4B14-823F-0ECAA18C88C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9361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43A4259-CA41-032D-3EB1-BD8495A38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7297B-2759-4835-A0FE-E42F5FB587EB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5CBBAB9-34CE-19F9-5877-B156C6937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D17266-F8E8-2060-FD60-AEC62045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3C8E6-AF2A-4858-8051-47A3730F9B6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9966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5080C86-B5CF-EA32-9C33-62A1850F9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BA1A6-1712-4934-958B-D5842626D3F7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2417A18-2C46-2269-7A70-C952AE2E0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7E59035-F0C8-B970-D4D8-8F350EAE5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7AB45-B819-45D3-A86B-117440B6A9E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0703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2CEDCE7-44D6-8201-BB92-430E8FCB3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B45D6-72C5-4FE8-909E-A87BCA01F757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67CD980-C0F8-CC23-1F23-71D096455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8B53B6D-670C-D26E-CDB6-9A8CE237D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20ABF-DE5B-446A-AA1A-850D198B509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7567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DB567D0-C669-7917-6A66-A635619A4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76418-A8B1-4591-BAF4-59FE20031AD3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EE2E80-BBEE-9F3A-B2E6-A7F602F92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BA4097-BA11-6E39-7C2D-0C5D06997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053FF-BCA5-4E06-8F09-F6B8BCA436A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7688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9DC641F-B3A5-9D98-65F0-D7367FB16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8E908-35E9-4AD9-A976-7F2493437418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E71235-4B07-1E0D-BE87-2DA39BD28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EA5564-7E7E-1C34-07D8-E164BBCEE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EB5F6-5AA6-4071-965C-6D08F8DAFD9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584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7C3BC61-4DE5-6F49-4112-CEF829F7BB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ABC7B50-1109-D965-AAC8-076734C253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84F80-B718-D0E7-721E-B566066F72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41A443-2575-4111-BAA1-B6B9E0E07D61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5A6B7-2602-BEC0-143A-B00AEF569A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369A7-D9FD-CCEA-E322-DF5DC8577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4EAA98-3B74-4CEB-88AC-0808E709788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ransition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11D78369-4ADA-DD4F-EC58-73DC601D7FB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92944"/>
            <a:ext cx="10515600" cy="5832400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Those first disciples of the Lord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Received the promise of his word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And in their lives such power did dwell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To speed the message they should tell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US" altLang="en-US" sz="4000" dirty="0"/>
              <a:t>To all mankind, that Jesus lives,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US" altLang="en-US" sz="4000" dirty="0"/>
              <a:t>And grace to each believer gives;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US" altLang="en-US" sz="4000" dirty="0"/>
              <a:t>May that same grace inspire today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US" altLang="en-US" sz="4000" dirty="0"/>
              <a:t>To live for Christ, the life and way.</a:t>
            </a:r>
            <a:endParaRPr lang="en-AU" altLang="en-US" sz="40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5" name="Rectangle 3">
            <a:extLst>
              <a:ext uri="{FF2B5EF4-FFF2-40B4-BE49-F238E27FC236}">
                <a16:creationId xmlns:a16="http://schemas.microsoft.com/office/drawing/2014/main" id="{23E7E9B7-E617-FA27-EF67-47805F309A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20712"/>
            <a:ext cx="10515600" cy="561657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Revival is our present need,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can be ours if we will heed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That promise ratified by grace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Declared in Christ for every race;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For power from God is very sure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To men of faith who will endure,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And love will triumph over sin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To bring God's glorious Kingdom in.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7" name="Rectangle 3">
            <a:extLst>
              <a:ext uri="{FF2B5EF4-FFF2-40B4-BE49-F238E27FC236}">
                <a16:creationId xmlns:a16="http://schemas.microsoft.com/office/drawing/2014/main" id="{582ECFA2-CFDB-BA59-7AC5-88CD2EE03D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15156"/>
            <a:ext cx="10515600" cy="562768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powers of evil long have sought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ruin man in deed and thought;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His longings for the true and good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Have been frustrated, though he would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Desire to conquer; yet we know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God wills, indeed, this should be so.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The promise now we may receive;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'Tis sure for all who dare believe.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7" name="Rectangle 3">
            <a:extLst>
              <a:ext uri="{FF2B5EF4-FFF2-40B4-BE49-F238E27FC236}">
                <a16:creationId xmlns:a16="http://schemas.microsoft.com/office/drawing/2014/main" id="{D689A4B9-2D89-E9E4-408A-52C9BC964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92150"/>
            <a:ext cx="10515600" cy="5400675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4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Our deeds must ever match our creed,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Then God our way will truly lead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As when those first disciples heard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And boldly trusted God's great word.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If we believed as they believed,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Great grace would hallow every deed,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Light would be ours his truth to know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And send us forth his love to show.</a:t>
            </a:r>
          </a:p>
        </p:txBody>
      </p:sp>
      <p:sp>
        <p:nvSpPr>
          <p:cNvPr id="6147" name="TextBox 6">
            <a:extLst>
              <a:ext uri="{FF2B5EF4-FFF2-40B4-BE49-F238E27FC236}">
                <a16:creationId xmlns:a16="http://schemas.microsoft.com/office/drawing/2014/main" id="{FE9D55BE-AE54-6D62-21BA-F0D9DAF9A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60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>
                <a:latin typeface="akagi_probook"/>
              </a:rPr>
              <a:t>CCLI Song # 3317833</a:t>
            </a:r>
          </a:p>
          <a:p>
            <a:pPr eaLnBrk="1" hangingPunct="1"/>
            <a:r>
              <a:rPr lang="en-US" altLang="en-US" sz="1100">
                <a:latin typeface="akagi_probook"/>
              </a:rPr>
              <a:t>John Hunt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1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1100" i="1">
                <a:latin typeface="akagi_probook"/>
              </a:rPr>
              <a:t>For use solely with the SongSelect® </a:t>
            </a:r>
            <a:r>
              <a:rPr lang="en-US" altLang="en-US" sz="1100" i="1">
                <a:latin typeface="akagi_probook"/>
                <a:hlinkClick r:id="rId2"/>
              </a:rPr>
              <a:t>Terms of Use</a:t>
            </a:r>
            <a:r>
              <a:rPr lang="en-US" altLang="en-US" sz="1100" i="1">
                <a:latin typeface="akagi_probook"/>
              </a:rPr>
              <a:t>. All rights reserved. </a:t>
            </a:r>
            <a:r>
              <a:rPr lang="en-US" altLang="en-US" sz="1100" i="1">
                <a:latin typeface="akagi_probook"/>
                <a:hlinkClick r:id="rId3"/>
              </a:rPr>
              <a:t>www.ccli.com</a:t>
            </a:r>
            <a:endParaRPr lang="en-US" altLang="en-US" sz="1100" i="1">
              <a:latin typeface="akagi_probook"/>
            </a:endParaRPr>
          </a:p>
          <a:p>
            <a:pPr eaLnBrk="1" hangingPunct="1"/>
            <a:r>
              <a:rPr lang="en-US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286</Words>
  <Application>Microsoft Office PowerPoint</Application>
  <PresentationFormat>Widescreen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760. Those First Disciples of the Lord</dc:title>
  <dc:creator>E. Langley Smith</dc:creator>
  <cp:lastModifiedBy>Narelle Wheaton</cp:lastModifiedBy>
  <cp:revision>7</cp:revision>
  <cp:lastPrinted>1601-01-01T00:00:00Z</cp:lastPrinted>
  <dcterms:created xsi:type="dcterms:W3CDTF">2002-02-11T13:00:33Z</dcterms:created>
  <dcterms:modified xsi:type="dcterms:W3CDTF">2023-08-03T02:21:33Z</dcterms:modified>
</cp:coreProperties>
</file>